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8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0F23-38AE-6D42-AB94-9C0F56F0CF97}" type="datetimeFigureOut">
              <a:rPr lang="en-US" smtClean="0"/>
              <a:t>12.11.15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32F3-1B40-F646-AD87-AD384143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80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0F23-38AE-6D42-AB94-9C0F56F0CF97}" type="datetimeFigureOut">
              <a:rPr lang="en-US" smtClean="0"/>
              <a:t>12.11.15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32F3-1B40-F646-AD87-AD384143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759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0F23-38AE-6D42-AB94-9C0F56F0CF97}" type="datetimeFigureOut">
              <a:rPr lang="en-US" smtClean="0"/>
              <a:t>12.11.15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32F3-1B40-F646-AD87-AD384143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804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0F23-38AE-6D42-AB94-9C0F56F0CF97}" type="datetimeFigureOut">
              <a:rPr lang="en-US" smtClean="0"/>
              <a:t>12.11.15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32F3-1B40-F646-AD87-AD384143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74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0F23-38AE-6D42-AB94-9C0F56F0CF97}" type="datetimeFigureOut">
              <a:rPr lang="en-US" smtClean="0"/>
              <a:t>12.11.15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32F3-1B40-F646-AD87-AD384143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824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0F23-38AE-6D42-AB94-9C0F56F0CF97}" type="datetimeFigureOut">
              <a:rPr lang="en-US" smtClean="0"/>
              <a:t>12.11.15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32F3-1B40-F646-AD87-AD384143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2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0F23-38AE-6D42-AB94-9C0F56F0CF97}" type="datetimeFigureOut">
              <a:rPr lang="en-US" smtClean="0"/>
              <a:t>12.11.15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32F3-1B40-F646-AD87-AD384143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748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0F23-38AE-6D42-AB94-9C0F56F0CF97}" type="datetimeFigureOut">
              <a:rPr lang="en-US" smtClean="0"/>
              <a:t>12.11.15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32F3-1B40-F646-AD87-AD384143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76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0F23-38AE-6D42-AB94-9C0F56F0CF97}" type="datetimeFigureOut">
              <a:rPr lang="en-US" smtClean="0"/>
              <a:t>12.11.15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32F3-1B40-F646-AD87-AD384143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58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0F23-38AE-6D42-AB94-9C0F56F0CF97}" type="datetimeFigureOut">
              <a:rPr lang="en-US" smtClean="0"/>
              <a:t>12.11.15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32F3-1B40-F646-AD87-AD384143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891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0F23-38AE-6D42-AB94-9C0F56F0CF97}" type="datetimeFigureOut">
              <a:rPr lang="en-US" smtClean="0"/>
              <a:t>12.11.15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32F3-1B40-F646-AD87-AD384143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752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90F23-38AE-6D42-AB94-9C0F56F0CF97}" type="datetimeFigureOut">
              <a:rPr lang="en-US" smtClean="0"/>
              <a:t>12.11.15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232F3-1B40-F646-AD87-AD384143F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01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irstname.lastname@allthecontent.net" TargetMode="External"/><Relationship Id="rId4" Type="http://schemas.openxmlformats.org/officeDocument/2006/relationships/hyperlink" Target="http://network.allthecontent.com/portfolio/firstname-lastname/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p2-footer-al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816100"/>
            <a:ext cx="7559675" cy="50419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latin typeface="Helvetica"/>
                <a:cs typeface="Helvetica"/>
              </a:rPr>
              <a:t/>
            </a:r>
            <a:br>
              <a:rPr lang="en-US" sz="4000" b="1" dirty="0" smtClean="0">
                <a:latin typeface="Helvetica"/>
                <a:cs typeface="Helvetica"/>
              </a:rPr>
            </a:br>
            <a:r>
              <a:rPr lang="en-US" sz="4000" b="1" dirty="0" smtClean="0">
                <a:latin typeface="Helvetica"/>
                <a:cs typeface="Helvetica"/>
              </a:rPr>
              <a:t>Examples </a:t>
            </a:r>
            <a:r>
              <a:rPr lang="en-US" sz="4000" b="1" dirty="0">
                <a:latin typeface="Helvetica"/>
                <a:cs typeface="Helvetica"/>
              </a:rPr>
              <a:t>of Email Signatures</a:t>
            </a:r>
            <a:br>
              <a:rPr lang="en-US" sz="4000" b="1" dirty="0">
                <a:latin typeface="Helvetica"/>
                <a:cs typeface="Helvetica"/>
              </a:rPr>
            </a:br>
            <a:endParaRPr lang="en-US" sz="4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/>
            <a:r>
              <a:rPr lang="de-DE" sz="2600" b="1" dirty="0">
                <a:latin typeface="Helvetica"/>
                <a:cs typeface="Helvetica"/>
              </a:rPr>
              <a:t>Long version</a:t>
            </a:r>
          </a:p>
          <a:p>
            <a:pPr marL="0" indent="0">
              <a:buNone/>
            </a:pPr>
            <a:r>
              <a:rPr lang="en-US" sz="2600" dirty="0">
                <a:latin typeface="Helvetica"/>
                <a:cs typeface="Helvetica"/>
              </a:rPr>
              <a:t>Firstname LASTNAME / Content Producer @AllTheContent</a:t>
            </a:r>
          </a:p>
          <a:p>
            <a:pPr marL="0" indent="0">
              <a:buNone/>
            </a:pPr>
            <a:r>
              <a:rPr lang="en-US" sz="2600" u="sng" dirty="0">
                <a:latin typeface="Helvetica"/>
                <a:cs typeface="Helvetica"/>
                <a:hlinkClick r:id="rId3"/>
              </a:rPr>
              <a:t>Firstname.lastname@allthecontent.net</a:t>
            </a:r>
            <a:endParaRPr lang="en-US" sz="2600" dirty="0">
              <a:latin typeface="Helvetica"/>
              <a:cs typeface="Helvetica"/>
              <a:hlinkClick r:id="rId3"/>
            </a:endParaRPr>
          </a:p>
          <a:p>
            <a:pPr marL="0" indent="0">
              <a:buNone/>
            </a:pPr>
            <a:r>
              <a:rPr lang="en-US" sz="2600" dirty="0">
                <a:latin typeface="Helvetica"/>
                <a:cs typeface="Helvetica"/>
              </a:rPr>
              <a:t>Mobile number</a:t>
            </a:r>
          </a:p>
          <a:p>
            <a:pPr marL="0" indent="0">
              <a:buNone/>
            </a:pPr>
            <a:r>
              <a:rPr lang="en-US" sz="2600" u="sng" dirty="0">
                <a:latin typeface="Helvetica"/>
                <a:cs typeface="Helvetica"/>
                <a:hlinkClick r:id="rId4"/>
              </a:rPr>
              <a:t>http://network.allthecontent.com/portfolio/firstname-lastname/</a:t>
            </a:r>
            <a:endParaRPr lang="en-US" sz="2600" u="sng" dirty="0">
              <a:latin typeface="Helvetica"/>
              <a:cs typeface="Helvetica"/>
            </a:endParaRPr>
          </a:p>
          <a:p>
            <a:endParaRPr lang="en-US" sz="2600" dirty="0">
              <a:latin typeface="Helvetica"/>
              <a:cs typeface="Helvetica"/>
            </a:endParaRPr>
          </a:p>
          <a:p>
            <a:pPr marL="457200" indent="-457200"/>
            <a:r>
              <a:rPr lang="de-DE" sz="2600" b="1" dirty="0">
                <a:latin typeface="Helvetica"/>
                <a:cs typeface="Helvetica"/>
              </a:rPr>
              <a:t>Short version</a:t>
            </a:r>
          </a:p>
          <a:p>
            <a:pPr marL="0" indent="0">
              <a:buNone/>
            </a:pPr>
            <a:r>
              <a:rPr lang="en-US" sz="2600" u="sng" dirty="0">
                <a:latin typeface="Helvetica"/>
                <a:cs typeface="Helvetica"/>
                <a:hlinkClick r:id="rId3"/>
              </a:rPr>
              <a:t>Firstname.lastname@allthecontent.net</a:t>
            </a:r>
          </a:p>
          <a:p>
            <a:pPr marL="0" indent="0">
              <a:buNone/>
            </a:pPr>
            <a:r>
              <a:rPr lang="en-US" sz="2600" u="sng" dirty="0">
                <a:latin typeface="Helvetica"/>
                <a:cs typeface="Helvetica"/>
                <a:hlinkClick r:id="rId4"/>
              </a:rPr>
              <a:t>http://network.allthecontent.com/portfolio/firstname-lastname/</a:t>
            </a:r>
            <a:endParaRPr lang="en-US" sz="2600" dirty="0">
              <a:latin typeface="Helvetica"/>
              <a:cs typeface="Helvetica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961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43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Examples of Email Signatures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Delphine Carrupt</dc:creator>
  <cp:lastModifiedBy>Delphine Carrupt</cp:lastModifiedBy>
  <cp:revision>5</cp:revision>
  <cp:lastPrinted>2015-11-12T14:49:07Z</cp:lastPrinted>
  <dcterms:created xsi:type="dcterms:W3CDTF">2015-11-12T14:45:34Z</dcterms:created>
  <dcterms:modified xsi:type="dcterms:W3CDTF">2015-11-12T15:32:36Z</dcterms:modified>
</cp:coreProperties>
</file>